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73" r:id="rId3"/>
    <p:sldId id="288" r:id="rId4"/>
    <p:sldId id="289" r:id="rId5"/>
    <p:sldId id="27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6"/>
    <p:restoredTop sz="94648"/>
  </p:normalViewPr>
  <p:slideViewPr>
    <p:cSldViewPr snapToGrid="0" snapToObjects="1" showGuides="1">
      <p:cViewPr varScale="1">
        <p:scale>
          <a:sx n="90" d="100"/>
          <a:sy n="90" d="100"/>
        </p:scale>
        <p:origin x="14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8B0A4-612B-1E4E-882C-30140BA78A5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3387-D7BD-744D-A385-41D3F11C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5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6F07D-CE92-3F41-B047-D7223CAF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672C7-CF65-3E4B-9BB6-924447AC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DB8DF-6B4F-1E42-AA5B-60DB24C5D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The Last Supper - Fri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775" y="1600200"/>
            <a:ext cx="6648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173D-D93D-2C46-B22D-FBB2ECBFC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D43885-5448-AD44-A8FD-10A6ECBF3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B89ECE-B974-F442-8E80-19E4EBBC9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300ECD-FA80-794E-82F8-9A2B37464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Calm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6517" y="61880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F5AD4-D855-CB4E-9CFD-FDEE7739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</TotalTime>
  <Words>0</Words>
  <Application>Microsoft Office PowerPoint</Application>
  <PresentationFormat>On-screen Show (4:3)</PresentationFormat>
  <Paragraphs>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Mrs Ayre</cp:lastModifiedBy>
  <cp:revision>11</cp:revision>
  <dcterms:created xsi:type="dcterms:W3CDTF">2020-03-30T16:38:01Z</dcterms:created>
  <dcterms:modified xsi:type="dcterms:W3CDTF">2020-04-09T08:35:40Z</dcterms:modified>
</cp:coreProperties>
</file>