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69" r:id="rId3"/>
    <p:sldId id="266" r:id="rId4"/>
    <p:sldId id="267" r:id="rId5"/>
    <p:sldId id="27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36"/>
    <p:restoredTop sz="94648"/>
  </p:normalViewPr>
  <p:slideViewPr>
    <p:cSldViewPr snapToGrid="0" snapToObjects="1" showGuides="1">
      <p:cViewPr varScale="1">
        <p:scale>
          <a:sx n="90" d="100"/>
          <a:sy n="90" d="100"/>
        </p:scale>
        <p:origin x="14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8B0A4-612B-1E4E-882C-30140BA78A5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B3387-D7BD-744D-A385-41D3F11C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5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431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8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6F07D-CE92-3F41-B047-D7223CAFC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37980-725E-6949-9C0F-7D31A8B1C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9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93CC0-3E4B-5948-A3B3-138225279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The Last Supper - Thursd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775" y="1600200"/>
            <a:ext cx="66484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555" y="562145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alm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942" y="6964637"/>
            <a:ext cx="4572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396F8-6C05-3F49-8A5E-74AC86EF5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3118D-6E5B-154B-87B5-02D0153ED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28F2AA-ECC5-4A45-ACB9-7BF851F71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A70857-1175-C341-BFA9-D6DA0D078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65D376-BDEA-F04A-8AB8-69B6EDEAA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1034</TotalTime>
  <Words>0</Words>
  <Application>Microsoft Office PowerPoint</Application>
  <PresentationFormat>On-screen Show (4:3)</PresentationFormat>
  <Paragraphs>0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Mrs Ayre</cp:lastModifiedBy>
  <cp:revision>11</cp:revision>
  <dcterms:created xsi:type="dcterms:W3CDTF">2020-03-30T16:38:01Z</dcterms:created>
  <dcterms:modified xsi:type="dcterms:W3CDTF">2020-04-09T08:35:11Z</dcterms:modified>
</cp:coreProperties>
</file>