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ABC4A-9ECF-4129-B158-B50844F934DF}" v="60" dt="2021-05-13T13:11:11.847"/>
    <p1510:client id="{785D5B17-5D39-8A51-1ACB-35C3B074E1A5}" v="291" dt="2021-05-13T13:30:47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/>
          </a:bodyPr>
          <a:lstStyle/>
          <a:p>
            <a:pPr algn="l"/>
            <a:r>
              <a:rPr lang="en-US">
                <a:cs typeface="Calibri Light"/>
              </a:rPr>
              <a:t>VIPERS 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4096" y="3842932"/>
            <a:ext cx="4167115" cy="21635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>
                <a:cs typeface="Calibri"/>
              </a:rPr>
              <a:t>Help and tips when reading with children at home. </a:t>
            </a:r>
            <a:endParaRPr lang="en-US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8893FC8C-FEC0-449C-AE8B-614332A85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8678" y="2879903"/>
            <a:ext cx="3217333" cy="2668640"/>
          </a:xfrm>
          <a:prstGeom prst="rect">
            <a:avLst/>
          </a:prstGeom>
        </p:spPr>
      </p:pic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F448CC38-19A1-406C-B751-96A120322D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0345" y="238991"/>
            <a:ext cx="5124450" cy="256222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680EBE-1DDB-4F26-B374-96F5162348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7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6412" y="2403395"/>
            <a:ext cx="5238466" cy="2991416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dirty="0">
                <a:cs typeface="Calibri Light"/>
              </a:rPr>
              <a:t>Any questions please contact your child's class teacher </a:t>
            </a:r>
            <a:r>
              <a:rPr lang="en-US">
                <a:cs typeface="Calibri Light"/>
              </a:rPr>
              <a:t>via Seesaw or </a:t>
            </a:r>
            <a:r>
              <a:rPr lang="en-US" dirty="0">
                <a:cs typeface="Calibri Light"/>
              </a:rPr>
              <a:t>T</a:t>
            </a:r>
            <a:r>
              <a:rPr lang="en-US">
                <a:cs typeface="Calibri Light"/>
              </a:rPr>
              <a:t>apestry</a:t>
            </a:r>
            <a:r>
              <a:rPr lang="en-US" dirty="0">
                <a:cs typeface="Calibri Light"/>
              </a:rPr>
              <a:t>. </a:t>
            </a:r>
            <a:endParaRPr lang="en-US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8893FC8C-FEC0-449C-AE8B-614332A85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503" y="2403653"/>
            <a:ext cx="3217333" cy="266864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5D5876-EE91-4AAD-96AB-6A7F8ECC36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4220" y="14038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4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1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EF4F531-9C12-42B2-B229-C46C43E7B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1537" t="14744" r="26170" b="8120"/>
          <a:stretch/>
        </p:blipFill>
        <p:spPr>
          <a:xfrm>
            <a:off x="4272534" y="515356"/>
            <a:ext cx="4319460" cy="5809756"/>
          </a:xfr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F1BCE5-2138-4921-989E-F0AD7451FF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1092" y="14533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1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824A7B7F-9392-4B21-81D1-E1A3E52D7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1657" t="13675" r="26050" b="7265"/>
          <a:stretch/>
        </p:blipFill>
        <p:spPr>
          <a:xfrm>
            <a:off x="4073273" y="643467"/>
            <a:ext cx="4045454" cy="5571065"/>
          </a:xfrm>
          <a:prstGeom prst="rect">
            <a:avLst/>
          </a:prstGeom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D85107-216D-4134-A6CC-BD1392AD2C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31461" y="14480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0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76CF661-DDAE-417D-ADE5-A37024BA2C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669" t="22388" r="25997" b="6659"/>
          <a:stretch/>
        </p:blipFill>
        <p:spPr>
          <a:xfrm>
            <a:off x="3769505" y="643467"/>
            <a:ext cx="4652990" cy="5571066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C21EBF-5572-429B-B118-8DF5342F2E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08032" y="14899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9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883881E-A5A1-41EA-AAC5-67526F1D29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678" t="22156" r="26780" b="7784"/>
          <a:stretch/>
        </p:blipFill>
        <p:spPr>
          <a:xfrm>
            <a:off x="3943815" y="650255"/>
            <a:ext cx="4461097" cy="539286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A5853F-6DC0-4B1A-A79A-119AE20378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66732" y="17416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8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52D6A33-27A4-4836-82FC-4CEBADD67F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978" t="23303" r="26815" b="7938"/>
          <a:stretch/>
        </p:blipFill>
        <p:spPr>
          <a:xfrm>
            <a:off x="4018156" y="901158"/>
            <a:ext cx="4164255" cy="4994539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F3DC48-ADDA-4B56-9E9A-BAABE00C29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3903" y="16309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5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295B07F-1A3C-4DAC-AF32-B316B12A15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356" t="15060" r="25763" b="15663"/>
          <a:stretch/>
        </p:blipFill>
        <p:spPr>
          <a:xfrm>
            <a:off x="4166838" y="780353"/>
            <a:ext cx="4312427" cy="5111294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B5355C5-7674-4925-97A3-D26A230550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90881" y="10361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A1347AE-87B1-418C-9539-D6E359A343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678" t="14970" r="26102" b="13174"/>
          <a:stretch/>
        </p:blipFill>
        <p:spPr>
          <a:xfrm>
            <a:off x="3990278" y="650255"/>
            <a:ext cx="4368182" cy="530907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2EAF977-31C0-45C2-BCB3-0A6E6332E8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0961" y="12580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EABCF66-8C4A-4743-8B6A-8087EAD29A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661" t="21557" r="26441" b="7186"/>
          <a:stretch/>
        </p:blipFill>
        <p:spPr>
          <a:xfrm>
            <a:off x="4101791" y="771061"/>
            <a:ext cx="4498292" cy="5309126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2C16033-0527-44DE-BCCF-8A71DD8612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40659" y="14178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4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24</Words>
  <Application>Microsoft Office PowerPoint</Application>
  <PresentationFormat>Widescreen</PresentationFormat>
  <Paragraphs>3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VIPERS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 please contact your child's class teacher via Seesaw or Tapestry.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Rutledge</dc:creator>
  <cp:lastModifiedBy>Miss Rutledge</cp:lastModifiedBy>
  <cp:revision>86</cp:revision>
  <dcterms:created xsi:type="dcterms:W3CDTF">2021-05-13T13:09:27Z</dcterms:created>
  <dcterms:modified xsi:type="dcterms:W3CDTF">2021-05-19T14:05:55Z</dcterms:modified>
</cp:coreProperties>
</file>