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724650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9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11AF19"/>
    <a:srgbClr val="CC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inimized" horzBarState="maximized">
    <p:restoredLeft sz="21829" autoAdjust="0"/>
    <p:restoredTop sz="90929"/>
  </p:normalViewPr>
  <p:slideViewPr>
    <p:cSldViewPr>
      <p:cViewPr varScale="1">
        <p:scale>
          <a:sx n="92" d="100"/>
          <a:sy n="92" d="100"/>
        </p:scale>
        <p:origin x="1908" y="78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94" y="-84"/>
      </p:cViewPr>
      <p:guideLst>
        <p:guide orient="horz" pos="2159"/>
        <p:guide pos="28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635" y="0"/>
            <a:ext cx="291401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1401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635" y="9380538"/>
            <a:ext cx="291401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CF01F0-EBBA-4FED-A7CC-2576CD27F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5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635" y="0"/>
            <a:ext cx="291401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621" y="4690270"/>
            <a:ext cx="493141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1401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635" y="9380538"/>
            <a:ext cx="291401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8697A3-BBA8-43FF-944E-D393D8FF9F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398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76F10-DD25-49E3-99FB-B6B3857B1776}" type="slidenum">
              <a:rPr lang="en-GB"/>
              <a:pPr/>
              <a:t>1</a:t>
            </a:fld>
            <a:endParaRPr lang="en-GB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524000" y="5334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131840" y="-57249"/>
            <a:ext cx="5832648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baseline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4000" kern="0" dirty="0" smtClean="0"/>
              <a:t>Free Online Safety Workshops for Parents </a:t>
            </a:r>
            <a:r>
              <a:rPr lang="en-US" kern="0" dirty="0" smtClean="0"/>
              <a:t>					</a:t>
            </a:r>
            <a:endParaRPr lang="en-GB" kern="0" dirty="0"/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3131840" y="1340768"/>
            <a:ext cx="5544616" cy="1152128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aseline="0">
                <a:solidFill>
                  <a:srgbClr val="00B0F0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11AF19"/>
                </a:solidFill>
                <a:latin typeface="Calibri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11AF19"/>
                </a:solidFill>
                <a:latin typeface="Calibri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11AF19"/>
                </a:solidFill>
                <a:latin typeface="Calibri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11AF19"/>
                </a:solidFill>
                <a:latin typeface="Calibri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 smtClean="0"/>
              <a:t>We want to help every family in the UK talk about and understand their children’s online world and help keep them safe.</a:t>
            </a:r>
            <a:endParaRPr lang="en-GB" sz="2200" kern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376104"/>
            <a:ext cx="9144000" cy="461665"/>
          </a:xfrm>
          <a:prstGeom prst="rect">
            <a:avLst/>
          </a:prstGeom>
          <a:solidFill>
            <a:srgbClr val="11AF19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6" name="Picture 1" descr="cid:image005.png@01D0FB8C.881895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6" y="0"/>
            <a:ext cx="3076418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6" y="1988840"/>
            <a:ext cx="306574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0"/>
          <p:cNvGrpSpPr>
            <a:grpSpLocks noChangeAspect="1"/>
          </p:cNvGrpSpPr>
          <p:nvPr userDrawn="1"/>
        </p:nvGrpSpPr>
        <p:grpSpPr bwMode="auto">
          <a:xfrm>
            <a:off x="-16586" y="4149080"/>
            <a:ext cx="3076418" cy="2227024"/>
            <a:chOff x="-5325" y="-7551"/>
            <a:chExt cx="16410" cy="19422"/>
          </a:xfrm>
        </p:grpSpPr>
        <p:sp>
          <p:nvSpPr>
            <p:cNvPr id="9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-5325" y="-7551"/>
              <a:ext cx="16410" cy="1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5" y="-7551"/>
              <a:ext cx="16416" cy="1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3131840" y="371703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31840" y="2492896"/>
            <a:ext cx="511256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u="none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come</a:t>
            </a:r>
            <a:r>
              <a:rPr lang="en-GB" sz="2300" b="1" u="none" baseline="0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along to a free workshop:</a:t>
            </a:r>
          </a:p>
          <a:p>
            <a:endParaRPr lang="en-GB" sz="2000" b="1" baseline="0" dirty="0" smtClean="0">
              <a:solidFill>
                <a:srgbClr val="00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300" b="1" baseline="0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18</a:t>
            </a:r>
            <a:r>
              <a:rPr lang="en-GB" sz="2300" b="1" baseline="30000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300" b="1" baseline="0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April 2018</a:t>
            </a:r>
            <a:endParaRPr lang="en-GB" sz="2300" b="1" baseline="30000" dirty="0" smtClean="0">
              <a:solidFill>
                <a:srgbClr val="00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300" b="1" baseline="0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12-1pm</a:t>
            </a:r>
          </a:p>
          <a:p>
            <a:pPr algn="ctr"/>
            <a:r>
              <a:rPr lang="en-GB" sz="2300" b="1" baseline="0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Newcastle Civic Centre </a:t>
            </a:r>
          </a:p>
          <a:p>
            <a:pPr algn="ctr"/>
            <a:r>
              <a:rPr lang="en-GB" sz="2000" b="1" baseline="0" dirty="0" smtClean="0">
                <a:solidFill>
                  <a:srgbClr val="0099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(Banqueting Hall)</a:t>
            </a:r>
          </a:p>
          <a:p>
            <a:pPr algn="ctr"/>
            <a:endParaRPr lang="en-GB" sz="2000" b="1" baseline="0" dirty="0" smtClean="0">
              <a:solidFill>
                <a:srgbClr val="00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kern="1200" dirty="0" smtClean="0">
                <a:solidFill>
                  <a:srgbClr val="0099FF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workshop is delivered by a trained</a:t>
            </a:r>
            <a:r>
              <a:rPr lang="en-GB" sz="2000" kern="1200" baseline="0" dirty="0" smtClean="0">
                <a:solidFill>
                  <a:srgbClr val="0099FF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NSPCC member of staff and an O2 guru will also be at the session to give technical advice on mobile phones, tablets, laptops and other personal devices.</a:t>
            </a:r>
            <a:endParaRPr lang="en-GB" sz="2000" kern="1200" dirty="0" smtClean="0">
              <a:solidFill>
                <a:srgbClr val="0099FF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/>
            <a:endParaRPr lang="en-GB" sz="2400" b="0" baseline="0" dirty="0" smtClean="0">
              <a:solidFill>
                <a:srgbClr val="0099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1AF19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1AF19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1AF19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1AF19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1AF19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1AF19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YCtemplate">
  <a:themeElements>
    <a:clrScheme name="CYC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YC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C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YC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C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C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C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C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C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1</Pages>
  <Words>1</Words>
  <Characters>0</Characters>
  <Application>Microsoft Office PowerPoint</Application>
  <DocSecurity>0</DocSecurity>
  <PresentationFormat>On-screen Show (4:3)</PresentationFormat>
  <Lines>0</Lines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Times New Roman</vt:lpstr>
      <vt:lpstr>CYCtemplate</vt:lpstr>
      <vt:lpstr>PowerPoint Presentation</vt:lpstr>
    </vt:vector>
  </TitlesOfParts>
  <Company>City of York Council</Company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Alison Ayre</cp:lastModifiedBy>
  <cp:revision>3</cp:revision>
  <dcterms:modified xsi:type="dcterms:W3CDTF">2018-04-16T08:04:14Z</dcterms:modified>
</cp:coreProperties>
</file>