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58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1B1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1" autoAdjust="0"/>
    <p:restoredTop sz="94660"/>
  </p:normalViewPr>
  <p:slideViewPr>
    <p:cSldViewPr snapToGrid="0">
      <p:cViewPr varScale="1">
        <p:scale>
          <a:sx n="59" d="100"/>
          <a:sy n="59" d="100"/>
        </p:scale>
        <p:origin x="71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48271-3402-4645-B20E-73B3C47462F1}" type="datetimeFigureOut">
              <a:rPr lang="en-GB" smtClean="0"/>
              <a:t>23/11/2018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6445C-5311-47F3-A8AD-621910170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79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48271-3402-4645-B20E-73B3C47462F1}" type="datetimeFigureOut">
              <a:rPr lang="en-GB" smtClean="0"/>
              <a:t>23/11/2018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6445C-5311-47F3-A8AD-621910170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16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48271-3402-4645-B20E-73B3C47462F1}" type="datetimeFigureOut">
              <a:rPr lang="en-GB" smtClean="0"/>
              <a:t>23/11/2018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6445C-5311-47F3-A8AD-621910170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86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48271-3402-4645-B20E-73B3C47462F1}" type="datetimeFigureOut">
              <a:rPr lang="en-GB" smtClean="0"/>
              <a:t>23/11/2018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6445C-5311-47F3-A8AD-621910170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21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48271-3402-4645-B20E-73B3C47462F1}" type="datetimeFigureOut">
              <a:rPr lang="en-GB" smtClean="0"/>
              <a:t>23/11/2018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6445C-5311-47F3-A8AD-621910170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72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48271-3402-4645-B20E-73B3C47462F1}" type="datetimeFigureOut">
              <a:rPr lang="en-GB" smtClean="0"/>
              <a:t>23/11/2018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6445C-5311-47F3-A8AD-621910170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51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48271-3402-4645-B20E-73B3C47462F1}" type="datetimeFigureOut">
              <a:rPr lang="en-GB" smtClean="0"/>
              <a:t>23/11/2018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6445C-5311-47F3-A8AD-621910170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23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48271-3402-4645-B20E-73B3C47462F1}" type="datetimeFigureOut">
              <a:rPr lang="en-GB" smtClean="0"/>
              <a:t>23/11/2018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6445C-5311-47F3-A8AD-621910170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22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48271-3402-4645-B20E-73B3C47462F1}" type="datetimeFigureOut">
              <a:rPr lang="en-GB" smtClean="0"/>
              <a:t>23/11/2018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6445C-5311-47F3-A8AD-621910170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60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48271-3402-4645-B20E-73B3C47462F1}" type="datetimeFigureOut">
              <a:rPr lang="en-GB" smtClean="0"/>
              <a:t>23/11/2018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6445C-5311-47F3-A8AD-621910170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11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48271-3402-4645-B20E-73B3C47462F1}" type="datetimeFigureOut">
              <a:rPr lang="en-GB" smtClean="0"/>
              <a:t>23/11/2018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6445C-5311-47F3-A8AD-621910170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15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5050"/>
            </a:gs>
            <a:gs pos="24000">
              <a:schemeClr val="bg1"/>
            </a:gs>
            <a:gs pos="80000">
              <a:schemeClr val="bg1"/>
            </a:gs>
            <a:gs pos="9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48271-3402-4645-B20E-73B3C47462F1}" type="datetimeFigureOut">
              <a:rPr lang="en-GB" smtClean="0"/>
              <a:t>23/11/2018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6445C-5311-47F3-A8AD-621910170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311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" t="6126" r="6399" b="-1053"/>
          <a:stretch/>
        </p:blipFill>
        <p:spPr>
          <a:xfrm>
            <a:off x="2675467" y="270932"/>
            <a:ext cx="6248399" cy="70273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61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7" y="1028700"/>
            <a:ext cx="4287308" cy="57164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739" y="1028700"/>
            <a:ext cx="4287308" cy="57164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99733" y="135467"/>
            <a:ext cx="7247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We enjoy having a good splash!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93039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2" y="155223"/>
            <a:ext cx="6062134" cy="454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923" y="327378"/>
            <a:ext cx="4717606" cy="63161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1511" y="5136445"/>
            <a:ext cx="5542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Printing is fun.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241932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933" y="386892"/>
            <a:ext cx="4436531" cy="5939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25" y="386892"/>
            <a:ext cx="4369607" cy="58502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41333" y="767644"/>
            <a:ext cx="240453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smtClean="0"/>
              <a:t>We love to paint.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39632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367" y="320105"/>
            <a:ext cx="4420653" cy="33487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294" y="4032027"/>
            <a:ext cx="3617443" cy="2713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9" y="320105"/>
            <a:ext cx="4572000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36444" y="30300"/>
            <a:ext cx="190782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We’ve got lots of places to play.</a:t>
            </a:r>
            <a:endParaRPr lang="en-GB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034" y="4043316"/>
            <a:ext cx="2026345" cy="2701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7" t="3128" b="20165"/>
          <a:stretch/>
        </p:blipFill>
        <p:spPr>
          <a:xfrm>
            <a:off x="9373234" y="4032027"/>
            <a:ext cx="2370666" cy="26632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0652" y="4032027"/>
            <a:ext cx="2476424" cy="262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8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020" y="2871788"/>
            <a:ext cx="5107369" cy="38147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21" y="2901834"/>
            <a:ext cx="5067142" cy="37847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046" y="242888"/>
            <a:ext cx="5336912" cy="398621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47821" y="242888"/>
            <a:ext cx="25335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Being outside is awesome.</a:t>
            </a:r>
            <a:endParaRPr lang="en-GB" sz="44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452" y="400050"/>
            <a:ext cx="2782442" cy="20782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08" y="4459876"/>
            <a:ext cx="2981168" cy="222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7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904" y="800099"/>
            <a:ext cx="8214824" cy="56721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462" y="138379"/>
            <a:ext cx="31861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Concentration is everything!</a:t>
            </a:r>
            <a:endParaRPr lang="en-GB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" y="1461818"/>
            <a:ext cx="3331613" cy="2487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1"/>
          <a:stretch/>
        </p:blipFill>
        <p:spPr>
          <a:xfrm>
            <a:off x="253940" y="4015009"/>
            <a:ext cx="3366655" cy="245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0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" y="185737"/>
            <a:ext cx="6025547" cy="4500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43" y="185737"/>
            <a:ext cx="3691844" cy="27574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507" y="3086099"/>
            <a:ext cx="4839565" cy="36147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646" y="5243513"/>
            <a:ext cx="65480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Waiting for your turn is a skill…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32707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858" y="122886"/>
            <a:ext cx="4323089" cy="3228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29" y="171451"/>
            <a:ext cx="4258068" cy="31804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5" y="2961835"/>
            <a:ext cx="4785563" cy="35744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57738" y="171451"/>
            <a:ext cx="24860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There’s always work to be done.</a:t>
            </a:r>
            <a:endParaRPr lang="en-GB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29" y="4135144"/>
            <a:ext cx="3214688" cy="2401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6096" y="4050213"/>
            <a:ext cx="3328397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763" y="446729"/>
            <a:ext cx="8001000" cy="59770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1463" y="342900"/>
            <a:ext cx="32432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… but there’s always time for lunch.</a:t>
            </a:r>
            <a:endParaRPr lang="en-GB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71812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2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09" y="228601"/>
            <a:ext cx="2751886" cy="3684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936" y="228600"/>
            <a:ext cx="2751886" cy="3684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957" y="2686049"/>
            <a:ext cx="2977357" cy="3986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546" y="2686050"/>
            <a:ext cx="2977357" cy="39862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58250" y="228600"/>
            <a:ext cx="27574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From princesses to astronauts 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54720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11" y="303244"/>
            <a:ext cx="4676052" cy="623473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25885" y="688621"/>
            <a:ext cx="152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We love our new buddies from Y5</a:t>
            </a:r>
            <a:endParaRPr lang="en-GB" sz="3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480" y="303244"/>
            <a:ext cx="4677438" cy="62347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789" y="3834292"/>
            <a:ext cx="2027765" cy="270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1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6" t="14584" r="10020" b="7708"/>
          <a:stretch/>
        </p:blipFill>
        <p:spPr>
          <a:xfrm>
            <a:off x="300038" y="871536"/>
            <a:ext cx="3943350" cy="53292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9" t="5711" r="5877" b="17133"/>
          <a:stretch/>
        </p:blipFill>
        <p:spPr>
          <a:xfrm>
            <a:off x="7272338" y="771525"/>
            <a:ext cx="4510706" cy="5429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3438" y="1700213"/>
            <a:ext cx="22288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Everyone likes a good dressy up!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12681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534" y="255341"/>
            <a:ext cx="4725187" cy="62922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934" y="2084141"/>
            <a:ext cx="5760334" cy="43181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58934" y="345652"/>
            <a:ext cx="50912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We love to share stories…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56723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088" y="373280"/>
            <a:ext cx="6069629" cy="4559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608" y="2126842"/>
            <a:ext cx="6037081" cy="45278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39467" y="248356"/>
            <a:ext cx="447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…and have a good play.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55196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683" y="291715"/>
            <a:ext cx="5627226" cy="42238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578" y="2290479"/>
            <a:ext cx="5705161" cy="42806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02400" y="291715"/>
            <a:ext cx="47526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We have been getting to know each other…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77097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444" y="483473"/>
            <a:ext cx="6137421" cy="4607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828" y="2173372"/>
            <a:ext cx="5877053" cy="44077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05600" y="316089"/>
            <a:ext cx="447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…and starting to learn new things.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322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911" y="365667"/>
            <a:ext cx="5702855" cy="42771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11" y="2099733"/>
            <a:ext cx="6009627" cy="45072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5480" y="162467"/>
            <a:ext cx="50121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We’ve been making friends and using our imagination.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3359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2" t="-727" r="1091" b="727"/>
          <a:stretch/>
        </p:blipFill>
        <p:spPr>
          <a:xfrm>
            <a:off x="204840" y="141109"/>
            <a:ext cx="5328356" cy="46566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822" y="2288822"/>
            <a:ext cx="5881510" cy="44111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12889" y="5260620"/>
            <a:ext cx="5000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Who knew a cardboard box could be such fun?</a:t>
            </a:r>
            <a:endParaRPr lang="en-GB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268" y="141108"/>
            <a:ext cx="3411562" cy="36600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918" y="89152"/>
            <a:ext cx="2778758" cy="207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5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9" y="204142"/>
            <a:ext cx="4727928" cy="6303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022" y="1281360"/>
            <a:ext cx="4041422" cy="53885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28267" y="204142"/>
            <a:ext cx="50235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All aboard the Nursery Express!!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72633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129</Words>
  <Application>Microsoft Office PowerPoint</Application>
  <PresentationFormat>Widescreen</PresentationFormat>
  <Paragraphs>19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SHPS-SC1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official opening of our new school nursery 17th October 2018</dc:title>
  <dc:creator>Barbara Brown</dc:creator>
  <cp:lastModifiedBy>Barbara Brown</cp:lastModifiedBy>
  <cp:revision>17</cp:revision>
  <dcterms:created xsi:type="dcterms:W3CDTF">2018-10-17T15:09:10Z</dcterms:created>
  <dcterms:modified xsi:type="dcterms:W3CDTF">2018-11-23T11:39:13Z</dcterms:modified>
</cp:coreProperties>
</file>